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4423" r:id="rId1"/>
  </p:sldMasterIdLst>
  <p:sldIdLst>
    <p:sldId id="259" r:id="rId2"/>
    <p:sldId id="277" r:id="rId3"/>
    <p:sldId id="258" r:id="rId4"/>
    <p:sldId id="260" r:id="rId5"/>
    <p:sldId id="273" r:id="rId6"/>
    <p:sldId id="270" r:id="rId7"/>
    <p:sldId id="278" r:id="rId8"/>
    <p:sldId id="274" r:id="rId9"/>
    <p:sldId id="275" r:id="rId10"/>
    <p:sldId id="276" r:id="rId11"/>
    <p:sldId id="272" r:id="rId12"/>
    <p:sldId id="279" r:id="rId13"/>
    <p:sldId id="261" r:id="rId14"/>
    <p:sldId id="262" r:id="rId15"/>
    <p:sldId id="263" r:id="rId16"/>
    <p:sldId id="265" r:id="rId17"/>
    <p:sldId id="280" r:id="rId18"/>
    <p:sldId id="267" r:id="rId19"/>
    <p:sldId id="264" r:id="rId20"/>
    <p:sldId id="266" r:id="rId21"/>
    <p:sldId id="271" r:id="rId22"/>
    <p:sldId id="281" r:id="rId23"/>
    <p:sldId id="283" r:id="rId24"/>
    <p:sldId id="268" r:id="rId25"/>
    <p:sldId id="284" r:id="rId26"/>
    <p:sldId id="288" r:id="rId27"/>
    <p:sldId id="282" r:id="rId28"/>
    <p:sldId id="285" r:id="rId29"/>
    <p:sldId id="286" r:id="rId30"/>
    <p:sldId id="287" r:id="rId31"/>
    <p:sldId id="269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408000"/>
    <a:srgbClr val="33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76" d="100"/>
          <a:sy n="76" d="100"/>
        </p:scale>
        <p:origin x="-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viewProps" Target="viewProps.xml"/><Relationship Id="rId31" Type="http://schemas.openxmlformats.org/officeDocument/2006/relationships/slide" Target="slides/slide3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3AEA19B3-BC6D-4E56-93BC-B9B0EF1523FC}" type="datetime1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79CD8-905B-6243-AFD3-72987221A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8F953F-AC41-9149-A160-471C9FAF6B20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2D16F75-E8AF-7940-B78E-89E2F8F6BA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24" r:id="rId1"/>
    <p:sldLayoutId id="2147484425" r:id="rId2"/>
    <p:sldLayoutId id="2147484426" r:id="rId3"/>
    <p:sldLayoutId id="2147484427" r:id="rId4"/>
    <p:sldLayoutId id="2147484428" r:id="rId5"/>
    <p:sldLayoutId id="2147484429" r:id="rId6"/>
    <p:sldLayoutId id="2147484430" r:id="rId7"/>
    <p:sldLayoutId id="2147484431" r:id="rId8"/>
    <p:sldLayoutId id="2147484432" r:id="rId9"/>
    <p:sldLayoutId id="2147484433" r:id="rId10"/>
    <p:sldLayoutId id="2147484434" r:id="rId11"/>
    <p:sldLayoutId id="2147484435" r:id="rId12"/>
  </p:sldLayoutIdLst>
  <p:transition spd="slow">
    <p:checker/>
  </p:transition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676400"/>
            <a:ext cx="6553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Pastures</a:t>
            </a:r>
          </a:p>
          <a:p>
            <a:pPr algn="ctr"/>
            <a:r>
              <a:rPr lang="en-US" sz="2400" dirty="0" smtClean="0"/>
              <a:t>Find the number of cows in the yellow pasture.</a:t>
            </a:r>
          </a:p>
          <a:p>
            <a:pPr algn="ctr"/>
            <a:r>
              <a:rPr lang="en-US" sz="2400" dirty="0" smtClean="0"/>
              <a:t>Watch for hints.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505200"/>
            <a:ext cx="39624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2826"/>
          <a:stretch>
            <a:fillRect/>
          </a:stretch>
        </p:blipFill>
        <p:spPr>
          <a:xfrm>
            <a:off x="1219200" y="228600"/>
            <a:ext cx="7010400" cy="1545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517900"/>
            <a:ext cx="2446455" cy="27305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 dir="d"/>
      </m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58026"/>
              <a:ext cx="2209800" cy="2704374"/>
              <a:chOff x="5791200" y="1829526"/>
              <a:chExt cx="2209800" cy="2704374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50934" y="1829526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7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265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purple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62498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474629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 9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6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1981200" y="685800"/>
            <a:ext cx="487752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>
              <a:buAutoNum type="arabicPlain" startAt="2"/>
            </a:pP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5</a:t>
            </a:r>
          </a:p>
          <a:p>
            <a:pPr algn="ctr"/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7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957396" y="3126921"/>
            <a:ext cx="2662604" cy="2441121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600200" y="3126921"/>
            <a:ext cx="2662604" cy="2441121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381000"/>
            <a:ext cx="2662604" cy="2441121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57396" y="381000"/>
            <a:ext cx="2662604" cy="24411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0"/>
          <p:cNvGrpSpPr/>
          <p:nvPr/>
        </p:nvGrpSpPr>
        <p:grpSpPr>
          <a:xfrm>
            <a:off x="2847415" y="964406"/>
            <a:ext cx="3357196" cy="3715430"/>
            <a:chOff x="5791200" y="1866412"/>
            <a:chExt cx="2209800" cy="2667488"/>
          </a:xfrm>
        </p:grpSpPr>
        <p:sp>
          <p:nvSpPr>
            <p:cNvPr id="8" name="Block Arc 7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0777" y="1866412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30</a:t>
              </a:r>
              <a:endParaRPr lang="en-US" sz="3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97312" y="4914900"/>
            <a:ext cx="11949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green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4845" y="381000"/>
            <a:ext cx="141497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orange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919317" y="381000"/>
            <a:ext cx="13175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yellow</a:t>
            </a:r>
            <a:endParaRPr lang="en-US" sz="3200" dirty="0"/>
          </a:p>
        </p:txBody>
      </p:sp>
      <p:grpSp>
        <p:nvGrpSpPr>
          <p:cNvPr id="3" name="Group 21"/>
          <p:cNvGrpSpPr/>
          <p:nvPr/>
        </p:nvGrpSpPr>
        <p:grpSpPr>
          <a:xfrm>
            <a:off x="2526323" y="1707696"/>
            <a:ext cx="4051788" cy="3077936"/>
            <a:chOff x="3200400" y="1809750"/>
            <a:chExt cx="2667000" cy="2209800"/>
          </a:xfrm>
        </p:grpSpPr>
        <p:sp>
          <p:nvSpPr>
            <p:cNvPr id="16" name="Block Arc 15"/>
            <p:cNvSpPr/>
            <p:nvPr/>
          </p:nvSpPr>
          <p:spPr>
            <a:xfrm rot="5400000">
              <a:off x="3429000" y="1581150"/>
              <a:ext cx="2209800" cy="2667000"/>
            </a:xfrm>
            <a:prstGeom prst="blockArc">
              <a:avLst>
                <a:gd name="adj1" fmla="val 14353898"/>
                <a:gd name="adj2" fmla="val 17622286"/>
                <a:gd name="adj3" fmla="val 1930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99276" y="2590800"/>
              <a:ext cx="544664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 </a:t>
              </a:r>
              <a:r>
                <a:rPr lang="en-US" sz="3200" dirty="0" smtClean="0"/>
                <a:t> 45</a:t>
              </a:r>
              <a:endParaRPr lang="en-US" sz="3200" dirty="0"/>
            </a:p>
          </p:txBody>
        </p:sp>
      </p:grpSp>
      <p:grpSp>
        <p:nvGrpSpPr>
          <p:cNvPr id="6" name="Group 29"/>
          <p:cNvGrpSpPr/>
          <p:nvPr/>
        </p:nvGrpSpPr>
        <p:grpSpPr>
          <a:xfrm>
            <a:off x="2468440" y="1654630"/>
            <a:ext cx="4109671" cy="3077936"/>
            <a:chOff x="3162300" y="1771651"/>
            <a:chExt cx="2705100" cy="2209800"/>
          </a:xfrm>
        </p:grpSpPr>
        <p:grpSp>
          <p:nvGrpSpPr>
            <p:cNvPr id="7" name="Group 11"/>
            <p:cNvGrpSpPr/>
            <p:nvPr/>
          </p:nvGrpSpPr>
          <p:grpSpPr>
            <a:xfrm rot="16200000">
              <a:off x="3409950" y="1524001"/>
              <a:ext cx="2209800" cy="2705100"/>
              <a:chOff x="5791200" y="1828800"/>
              <a:chExt cx="2209800" cy="2705100"/>
            </a:xfrm>
          </p:grpSpPr>
          <p:sp>
            <p:nvSpPr>
              <p:cNvPr id="13" name="Block Arc 12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536765"/>
                  <a:gd name="adj2" fmla="val 17831474"/>
                  <a:gd name="adj3" fmla="val 20564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29400" y="1828800"/>
                <a:ext cx="609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200400" y="2590800"/>
              <a:ext cx="5334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25</a:t>
              </a:r>
              <a:endParaRPr lang="en-US" sz="3200" dirty="0"/>
            </a:p>
          </p:txBody>
        </p:sp>
      </p:grpSp>
      <p:grpSp>
        <p:nvGrpSpPr>
          <p:cNvPr id="9" name="Group 10"/>
          <p:cNvGrpSpPr/>
          <p:nvPr/>
        </p:nvGrpSpPr>
        <p:grpSpPr>
          <a:xfrm rot="10800000">
            <a:off x="3026019" y="1143000"/>
            <a:ext cx="3357196" cy="3714750"/>
            <a:chOff x="5791200" y="1866900"/>
            <a:chExt cx="2209800" cy="2667000"/>
          </a:xfrm>
        </p:grpSpPr>
        <p:sp>
          <p:nvSpPr>
            <p:cNvPr id="26" name="Block Arc 25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6531980" y="1980461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40</a:t>
              </a:r>
              <a:endParaRPr lang="en-US" sz="32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267536" y="4857751"/>
            <a:ext cx="9370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blue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54130" y="4114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239840" y="4114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286000" y="4495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854130" y="4495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618815" y="4114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667000" y="45339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026018" y="41529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336681" y="41529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788015" y="4857751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173725" y="4857751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552700" y="4857751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959903" y="4895851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270566" y="4895851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971800" y="4495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3336681" y="45339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600200" y="600136"/>
            <a:ext cx="5971707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20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15             25 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8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6764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Group 3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505200"/>
            <a:ext cx="39624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2826"/>
          <a:stretch>
            <a:fillRect/>
          </a:stretch>
        </p:blipFill>
        <p:spPr>
          <a:xfrm>
            <a:off x="1219200" y="228600"/>
            <a:ext cx="7010400" cy="1545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517900"/>
            <a:ext cx="2446455" cy="2730500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9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616809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9313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orange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24352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   15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12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057400" y="685800"/>
            <a:ext cx="533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>
              <a:buAutoNum type="arabicPlain" startAt="3"/>
            </a:pP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6</a:t>
            </a:r>
          </a:p>
          <a:p>
            <a:pPr marL="1371600" indent="-1371600" algn="ctr">
              <a:buAutoNum type="arabicPlain" startAt="3"/>
            </a:pPr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828800" y="5791200"/>
            <a:ext cx="304800" cy="304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286000" y="5791200"/>
            <a:ext cx="304800" cy="304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828800" y="5334000"/>
            <a:ext cx="304800" cy="304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286000" y="5334000"/>
            <a:ext cx="304800" cy="304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743200" y="5334000"/>
            <a:ext cx="304800" cy="304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743200" y="5791200"/>
            <a:ext cx="304800" cy="304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743200" y="4876800"/>
            <a:ext cx="304800" cy="304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286000" y="4876800"/>
            <a:ext cx="304800" cy="304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828800" y="4876800"/>
            <a:ext cx="304800" cy="3048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9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58026"/>
              <a:ext cx="2209800" cy="2704374"/>
              <a:chOff x="5791200" y="1829526"/>
              <a:chExt cx="2209800" cy="2704374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50934" y="1829526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8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265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purple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62498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53633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 15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9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294792" y="838200"/>
            <a:ext cx="487752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1              7</a:t>
            </a:r>
          </a:p>
          <a:p>
            <a:pPr algn="ctr"/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10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12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616809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9313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orange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40707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   16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18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057400" y="685800"/>
            <a:ext cx="533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7             5</a:t>
            </a:r>
          </a:p>
          <a:p>
            <a:pPr marL="1371600" indent="-1371600" algn="ctr">
              <a:buAutoNum type="arabicPlain" startAt="3"/>
            </a:pPr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11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957396" y="3126921"/>
            <a:ext cx="2662604" cy="2441121"/>
          </a:xfrm>
          <a:prstGeom prst="rect">
            <a:avLst/>
          </a:prstGeom>
          <a:solidFill>
            <a:srgbClr val="66006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600200" y="3126921"/>
            <a:ext cx="2662604" cy="24411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381000"/>
            <a:ext cx="2662604" cy="2441121"/>
          </a:xfrm>
          <a:prstGeom prst="rect">
            <a:avLst/>
          </a:prstGeom>
          <a:solidFill>
            <a:srgbClr val="4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57396" y="381000"/>
            <a:ext cx="2662604" cy="24411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0"/>
          <p:cNvGrpSpPr/>
          <p:nvPr/>
        </p:nvGrpSpPr>
        <p:grpSpPr>
          <a:xfrm>
            <a:off x="2873619" y="990601"/>
            <a:ext cx="3357196" cy="3715430"/>
            <a:chOff x="5791200" y="1866412"/>
            <a:chExt cx="2209800" cy="2667488"/>
          </a:xfrm>
        </p:grpSpPr>
        <p:sp>
          <p:nvSpPr>
            <p:cNvPr id="8" name="Block Arc 7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0777" y="1866412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11</a:t>
              </a:r>
              <a:endParaRPr lang="en-US" sz="3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94792" y="476854"/>
            <a:ext cx="11949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green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21402" y="476854"/>
            <a:ext cx="9284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pink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1867529" y="4857751"/>
            <a:ext cx="13175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yellow</a:t>
            </a:r>
            <a:endParaRPr lang="en-US" sz="3200" dirty="0"/>
          </a:p>
        </p:txBody>
      </p:sp>
      <p:grpSp>
        <p:nvGrpSpPr>
          <p:cNvPr id="7" name="Group 21"/>
          <p:cNvGrpSpPr/>
          <p:nvPr/>
        </p:nvGrpSpPr>
        <p:grpSpPr>
          <a:xfrm>
            <a:off x="2526323" y="1707696"/>
            <a:ext cx="4051788" cy="3077936"/>
            <a:chOff x="3200400" y="1809750"/>
            <a:chExt cx="2667000" cy="2209800"/>
          </a:xfrm>
        </p:grpSpPr>
        <p:sp>
          <p:nvSpPr>
            <p:cNvPr id="16" name="Block Arc 15"/>
            <p:cNvSpPr/>
            <p:nvPr/>
          </p:nvSpPr>
          <p:spPr>
            <a:xfrm rot="5400000">
              <a:off x="3429000" y="1581150"/>
              <a:ext cx="2209800" cy="2667000"/>
            </a:xfrm>
            <a:prstGeom prst="blockArc">
              <a:avLst>
                <a:gd name="adj1" fmla="val 14353898"/>
                <a:gd name="adj2" fmla="val 17622286"/>
                <a:gd name="adj3" fmla="val 1930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99276" y="2590800"/>
              <a:ext cx="510768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 </a:t>
              </a:r>
              <a:r>
                <a:rPr lang="en-US" sz="3200" dirty="0" smtClean="0"/>
                <a:t> 10</a:t>
              </a:r>
              <a:endParaRPr lang="en-US" sz="3200" dirty="0"/>
            </a:p>
          </p:txBody>
        </p:sp>
      </p:grpSp>
      <p:grpSp>
        <p:nvGrpSpPr>
          <p:cNvPr id="9" name="Group 29"/>
          <p:cNvGrpSpPr/>
          <p:nvPr/>
        </p:nvGrpSpPr>
        <p:grpSpPr>
          <a:xfrm>
            <a:off x="2468440" y="1654630"/>
            <a:ext cx="4109671" cy="3077936"/>
            <a:chOff x="3162300" y="1771651"/>
            <a:chExt cx="2705100" cy="2209800"/>
          </a:xfrm>
        </p:grpSpPr>
        <p:grpSp>
          <p:nvGrpSpPr>
            <p:cNvPr id="11" name="Group 11"/>
            <p:cNvGrpSpPr/>
            <p:nvPr/>
          </p:nvGrpSpPr>
          <p:grpSpPr>
            <a:xfrm rot="16200000">
              <a:off x="3409950" y="1524001"/>
              <a:ext cx="2209800" cy="2705100"/>
              <a:chOff x="5791200" y="1828800"/>
              <a:chExt cx="2209800" cy="2705100"/>
            </a:xfrm>
          </p:grpSpPr>
          <p:sp>
            <p:nvSpPr>
              <p:cNvPr id="13" name="Block Arc 12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536765"/>
                  <a:gd name="adj2" fmla="val 17831474"/>
                  <a:gd name="adj3" fmla="val 20564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29400" y="1828800"/>
                <a:ext cx="609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200400" y="2590800"/>
              <a:ext cx="5334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9</a:t>
              </a:r>
              <a:endParaRPr lang="en-US" sz="3200" dirty="0"/>
            </a:p>
          </p:txBody>
        </p:sp>
      </p:grpSp>
      <p:grpSp>
        <p:nvGrpSpPr>
          <p:cNvPr id="25" name="Group 10"/>
          <p:cNvGrpSpPr/>
          <p:nvPr/>
        </p:nvGrpSpPr>
        <p:grpSpPr>
          <a:xfrm rot="10800000">
            <a:off x="3026019" y="1143000"/>
            <a:ext cx="3357196" cy="3714750"/>
            <a:chOff x="5791200" y="1866900"/>
            <a:chExt cx="2209800" cy="2667000"/>
          </a:xfrm>
        </p:grpSpPr>
        <p:sp>
          <p:nvSpPr>
            <p:cNvPr id="26" name="Block Arc 25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6531980" y="1980461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8</a:t>
              </a:r>
              <a:endParaRPr lang="en-US" sz="32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230815" y="4841527"/>
            <a:ext cx="13105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purple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578111" y="1346777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116515" y="1346777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715000" y="1346777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715000" y="17145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116515" y="17145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578111" y="17145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097904" y="17145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867529" y="533400"/>
            <a:ext cx="515417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7</a:t>
            </a: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5              3 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12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6764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Group 4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505200"/>
            <a:ext cx="39624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2826"/>
          <a:stretch>
            <a:fillRect/>
          </a:stretch>
        </p:blipFill>
        <p:spPr>
          <a:xfrm>
            <a:off x="1219200" y="228600"/>
            <a:ext cx="7010400" cy="1545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517900"/>
            <a:ext cx="2446455" cy="2730500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21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616809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9313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orange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66031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   24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23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057400" y="685800"/>
            <a:ext cx="533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>
              <a:buAutoNum type="arabicPlain" startAt="3"/>
            </a:pPr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13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8288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136080" y="54077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4384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8194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169816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505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886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267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648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5029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410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791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172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13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40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16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786555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green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611138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pink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80903" y="4324307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487158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12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14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1981200" y="609600"/>
            <a:ext cx="514335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9              7</a:t>
            </a: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14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6764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Group 1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505200"/>
            <a:ext cx="39624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2826"/>
          <a:stretch>
            <a:fillRect/>
          </a:stretch>
        </p:blipFill>
        <p:spPr>
          <a:xfrm>
            <a:off x="1219200" y="228600"/>
            <a:ext cx="7010400" cy="1545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517900"/>
            <a:ext cx="2446455" cy="2730500"/>
          </a:xfrm>
          <a:prstGeom prst="rect">
            <a:avLst/>
          </a:prstGeom>
        </p:spPr>
      </p:pic>
    </p:spTree>
  </p:cSld>
  <p:clrMapOvr>
    <a:masterClrMapping/>
  </p:clrMapOvr>
  <mc:AlternateContent>
    <mc:Choice xmlns:mp="http://schemas.microsoft.com/office/mac/powerpoint/2008/main" Requires="mp">
      <mp:transition spd="slow">
        <mp:cube/>
      </mp:transition>
    </mc:Choice>
    <mc:Fallback>
      <p:transition spd="slow">
        <p:cov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58026"/>
              <a:ext cx="2209800" cy="2704374"/>
              <a:chOff x="5791200" y="1829526"/>
              <a:chExt cx="2209800" cy="2704374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50934" y="1829526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8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265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purple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62498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454186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 7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5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209077" y="733485"/>
            <a:ext cx="487752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3             5</a:t>
            </a:r>
          </a:p>
          <a:p>
            <a:pPr algn="ctr"/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15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957396" y="3126921"/>
            <a:ext cx="2662604" cy="2441121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600200" y="3126921"/>
            <a:ext cx="2662604" cy="2441121"/>
          </a:xfrm>
          <a:prstGeom prst="rect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381000"/>
            <a:ext cx="2662604" cy="2441121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57396" y="381000"/>
            <a:ext cx="2662604" cy="24411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0"/>
          <p:cNvGrpSpPr/>
          <p:nvPr/>
        </p:nvGrpSpPr>
        <p:grpSpPr>
          <a:xfrm>
            <a:off x="2847415" y="964406"/>
            <a:ext cx="3357196" cy="3715430"/>
            <a:chOff x="5791200" y="1866412"/>
            <a:chExt cx="2209800" cy="2667488"/>
          </a:xfrm>
        </p:grpSpPr>
        <p:sp>
          <p:nvSpPr>
            <p:cNvPr id="8" name="Block Arc 7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0777" y="1866412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9</a:t>
              </a:r>
              <a:endParaRPr lang="en-US" sz="3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97312" y="4785632"/>
            <a:ext cx="11949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green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54845" y="381000"/>
            <a:ext cx="141497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orange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919317" y="381000"/>
            <a:ext cx="13175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yellow</a:t>
            </a:r>
            <a:endParaRPr lang="en-US" sz="3200" dirty="0"/>
          </a:p>
        </p:txBody>
      </p:sp>
      <p:grpSp>
        <p:nvGrpSpPr>
          <p:cNvPr id="3" name="Group 21"/>
          <p:cNvGrpSpPr/>
          <p:nvPr/>
        </p:nvGrpSpPr>
        <p:grpSpPr>
          <a:xfrm>
            <a:off x="2526323" y="1707696"/>
            <a:ext cx="4051788" cy="3077936"/>
            <a:chOff x="3200400" y="1809750"/>
            <a:chExt cx="2667000" cy="2209800"/>
          </a:xfrm>
        </p:grpSpPr>
        <p:sp>
          <p:nvSpPr>
            <p:cNvPr id="16" name="Block Arc 15"/>
            <p:cNvSpPr/>
            <p:nvPr/>
          </p:nvSpPr>
          <p:spPr>
            <a:xfrm rot="5400000">
              <a:off x="3429000" y="1581150"/>
              <a:ext cx="2209800" cy="2667000"/>
            </a:xfrm>
            <a:prstGeom prst="blockArc">
              <a:avLst>
                <a:gd name="adj1" fmla="val 14353898"/>
                <a:gd name="adj2" fmla="val 17622286"/>
                <a:gd name="adj3" fmla="val 1930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99276" y="2590800"/>
              <a:ext cx="416069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 </a:t>
              </a:r>
              <a:r>
                <a:rPr lang="en-US" sz="3200" dirty="0" smtClean="0"/>
                <a:t> 8</a:t>
              </a:r>
              <a:endParaRPr lang="en-US" sz="3200" dirty="0"/>
            </a:p>
          </p:txBody>
        </p:sp>
      </p:grpSp>
      <p:grpSp>
        <p:nvGrpSpPr>
          <p:cNvPr id="6" name="Group 29"/>
          <p:cNvGrpSpPr/>
          <p:nvPr/>
        </p:nvGrpSpPr>
        <p:grpSpPr>
          <a:xfrm>
            <a:off x="2468440" y="1654630"/>
            <a:ext cx="4109671" cy="3077936"/>
            <a:chOff x="3162300" y="1771651"/>
            <a:chExt cx="2705100" cy="2209800"/>
          </a:xfrm>
        </p:grpSpPr>
        <p:grpSp>
          <p:nvGrpSpPr>
            <p:cNvPr id="7" name="Group 11"/>
            <p:cNvGrpSpPr/>
            <p:nvPr/>
          </p:nvGrpSpPr>
          <p:grpSpPr>
            <a:xfrm rot="16200000">
              <a:off x="3409950" y="1524001"/>
              <a:ext cx="2209800" cy="2705100"/>
              <a:chOff x="5791200" y="1828800"/>
              <a:chExt cx="2209800" cy="2705100"/>
            </a:xfrm>
          </p:grpSpPr>
          <p:sp>
            <p:nvSpPr>
              <p:cNvPr id="13" name="Block Arc 12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536765"/>
                  <a:gd name="adj2" fmla="val 17831474"/>
                  <a:gd name="adj3" fmla="val 20564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29400" y="1828800"/>
                <a:ext cx="609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200400" y="2590800"/>
              <a:ext cx="5334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8</a:t>
              </a:r>
              <a:endParaRPr lang="en-US" sz="3200" dirty="0"/>
            </a:p>
          </p:txBody>
        </p:sp>
      </p:grpSp>
      <p:grpSp>
        <p:nvGrpSpPr>
          <p:cNvPr id="9" name="Group 10"/>
          <p:cNvGrpSpPr/>
          <p:nvPr/>
        </p:nvGrpSpPr>
        <p:grpSpPr>
          <a:xfrm rot="10800000">
            <a:off x="3026019" y="1143000"/>
            <a:ext cx="3357196" cy="3714750"/>
            <a:chOff x="5791200" y="1866900"/>
            <a:chExt cx="2209800" cy="2667000"/>
          </a:xfrm>
        </p:grpSpPr>
        <p:sp>
          <p:nvSpPr>
            <p:cNvPr id="26" name="Block Arc 25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6531980" y="1980461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7</a:t>
              </a:r>
              <a:endParaRPr lang="en-US" sz="32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5267536" y="4857751"/>
            <a:ext cx="9370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blue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54130" y="4114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239840" y="4114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2286000" y="4495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854130" y="4495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667000" y="41148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082730" y="533400"/>
            <a:ext cx="515417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5              2 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6764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Group 5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505200"/>
            <a:ext cx="39624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2826"/>
          <a:stretch>
            <a:fillRect/>
          </a:stretch>
        </p:blipFill>
        <p:spPr>
          <a:xfrm>
            <a:off x="1219200" y="228600"/>
            <a:ext cx="7010400" cy="1545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517900"/>
            <a:ext cx="2446455" cy="2730500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14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616809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9313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orange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39784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  </a:t>
                </a:r>
                <a:r>
                  <a:rPr lang="en-US" sz="3200" dirty="0" smtClean="0"/>
                  <a:t> 19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13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1828800" y="685800"/>
            <a:ext cx="533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>
              <a:buAutoNum type="arabicPlain" startAt="3"/>
            </a:pPr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8288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136080" y="54077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4384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8194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169816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505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886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267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648200" y="54102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17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40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5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786555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green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611138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pink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80903" y="4324307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395625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7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6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1905000" y="609600"/>
            <a:ext cx="5091057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18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58026"/>
              <a:ext cx="2209800" cy="2704374"/>
              <a:chOff x="5791200" y="1829526"/>
              <a:chExt cx="2209800" cy="2704374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50934" y="1829526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13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265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purple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62498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81393" cy="2209800"/>
              <a:chOff x="3200400" y="1809750"/>
              <a:chExt cx="2681393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82517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</a:t>
                </a:r>
                <a:r>
                  <a:rPr lang="en-US" sz="3200" dirty="0" smtClean="0"/>
                  <a:t> 23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14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054454" y="914400"/>
            <a:ext cx="487752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2            11</a:t>
            </a:r>
          </a:p>
          <a:p>
            <a:pPr algn="ctr"/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12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19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957396" y="3126921"/>
            <a:ext cx="2662604" cy="2441121"/>
          </a:xfrm>
          <a:prstGeom prst="rect">
            <a:avLst/>
          </a:prstGeom>
          <a:solidFill>
            <a:srgbClr val="66006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600200" y="3126921"/>
            <a:ext cx="2662604" cy="24411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381000"/>
            <a:ext cx="2662604" cy="2441121"/>
          </a:xfrm>
          <a:prstGeom prst="rect">
            <a:avLst/>
          </a:prstGeom>
          <a:solidFill>
            <a:srgbClr val="4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57396" y="381000"/>
            <a:ext cx="2662604" cy="24411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0"/>
          <p:cNvGrpSpPr/>
          <p:nvPr/>
        </p:nvGrpSpPr>
        <p:grpSpPr>
          <a:xfrm>
            <a:off x="2873619" y="990601"/>
            <a:ext cx="3357196" cy="3715430"/>
            <a:chOff x="5791200" y="1866412"/>
            <a:chExt cx="2209800" cy="2667488"/>
          </a:xfrm>
        </p:grpSpPr>
        <p:sp>
          <p:nvSpPr>
            <p:cNvPr id="8" name="Block Arc 7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0777" y="1866412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5</a:t>
              </a:r>
              <a:endParaRPr lang="en-US" sz="3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94792" y="476854"/>
            <a:ext cx="11949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green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21402" y="476854"/>
            <a:ext cx="9284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pink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1867529" y="4857751"/>
            <a:ext cx="13175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yellow</a:t>
            </a:r>
            <a:endParaRPr lang="en-US" sz="3200" dirty="0"/>
          </a:p>
        </p:txBody>
      </p:sp>
      <p:grpSp>
        <p:nvGrpSpPr>
          <p:cNvPr id="3" name="Group 21"/>
          <p:cNvGrpSpPr/>
          <p:nvPr/>
        </p:nvGrpSpPr>
        <p:grpSpPr>
          <a:xfrm>
            <a:off x="2526323" y="1707696"/>
            <a:ext cx="4051788" cy="3077936"/>
            <a:chOff x="3200400" y="1809750"/>
            <a:chExt cx="2667000" cy="2209800"/>
          </a:xfrm>
        </p:grpSpPr>
        <p:sp>
          <p:nvSpPr>
            <p:cNvPr id="16" name="Block Arc 15"/>
            <p:cNvSpPr/>
            <p:nvPr/>
          </p:nvSpPr>
          <p:spPr>
            <a:xfrm rot="5400000">
              <a:off x="3429000" y="1581150"/>
              <a:ext cx="2209800" cy="2667000"/>
            </a:xfrm>
            <a:prstGeom prst="blockArc">
              <a:avLst>
                <a:gd name="adj1" fmla="val 14353898"/>
                <a:gd name="adj2" fmla="val 17622286"/>
                <a:gd name="adj3" fmla="val 1930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99276" y="2590800"/>
              <a:ext cx="399186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 </a:t>
              </a:r>
              <a:r>
                <a:rPr lang="en-US" sz="3200" dirty="0" smtClean="0"/>
                <a:t> 3</a:t>
              </a:r>
              <a:endParaRPr lang="en-US" sz="3200" dirty="0"/>
            </a:p>
          </p:txBody>
        </p:sp>
      </p:grpSp>
      <p:grpSp>
        <p:nvGrpSpPr>
          <p:cNvPr id="6" name="Group 29"/>
          <p:cNvGrpSpPr/>
          <p:nvPr/>
        </p:nvGrpSpPr>
        <p:grpSpPr>
          <a:xfrm>
            <a:off x="2468440" y="1654630"/>
            <a:ext cx="4109671" cy="3077936"/>
            <a:chOff x="3162300" y="1771651"/>
            <a:chExt cx="2705100" cy="2209800"/>
          </a:xfrm>
        </p:grpSpPr>
        <p:grpSp>
          <p:nvGrpSpPr>
            <p:cNvPr id="7" name="Group 11"/>
            <p:cNvGrpSpPr/>
            <p:nvPr/>
          </p:nvGrpSpPr>
          <p:grpSpPr>
            <a:xfrm rot="16200000">
              <a:off x="3409950" y="1524001"/>
              <a:ext cx="2209800" cy="2705100"/>
              <a:chOff x="5791200" y="1828800"/>
              <a:chExt cx="2209800" cy="2705100"/>
            </a:xfrm>
          </p:grpSpPr>
          <p:sp>
            <p:nvSpPr>
              <p:cNvPr id="13" name="Block Arc 12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536765"/>
                  <a:gd name="adj2" fmla="val 17831474"/>
                  <a:gd name="adj3" fmla="val 20564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29400" y="1828800"/>
                <a:ext cx="609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200400" y="2590800"/>
              <a:ext cx="5334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7</a:t>
              </a:r>
              <a:endParaRPr lang="en-US" sz="3200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905000" y="533400"/>
            <a:ext cx="515417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4              1 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9" name="Group 10"/>
          <p:cNvGrpSpPr/>
          <p:nvPr/>
        </p:nvGrpSpPr>
        <p:grpSpPr>
          <a:xfrm rot="10800000">
            <a:off x="3026019" y="1143000"/>
            <a:ext cx="3357196" cy="3714750"/>
            <a:chOff x="5791200" y="1866900"/>
            <a:chExt cx="2209800" cy="2667000"/>
          </a:xfrm>
        </p:grpSpPr>
        <p:sp>
          <p:nvSpPr>
            <p:cNvPr id="26" name="Block Arc 25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6531980" y="1980461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5</a:t>
              </a:r>
              <a:endParaRPr lang="en-US" sz="32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230815" y="4841527"/>
            <a:ext cx="13105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purple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59175" y="10668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059175" y="762001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20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6764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Group 6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505200"/>
            <a:ext cx="39624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2826"/>
          <a:stretch>
            <a:fillRect/>
          </a:stretch>
        </p:blipFill>
        <p:spPr>
          <a:xfrm>
            <a:off x="1219200" y="228600"/>
            <a:ext cx="7010400" cy="1545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517900"/>
            <a:ext cx="2446455" cy="2730500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14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616809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9313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orange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424905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   7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092369" y="1771651"/>
              <a:ext cx="2775031" cy="2209800"/>
              <a:chOff x="3092369" y="1771651"/>
              <a:chExt cx="2775031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092369" y="2590800"/>
                <a:ext cx="644324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13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1524000" y="609600"/>
            <a:ext cx="6096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4</a:t>
            </a:r>
          </a:p>
          <a:p>
            <a:pPr marL="1371600" indent="-1371600" algn="ctr">
              <a:buAutoNum type="arabicPlain" startAt="3"/>
            </a:pPr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21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40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18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786555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green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611138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pink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80903" y="4324307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10504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19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15</a:t>
                </a:r>
                <a:endParaRPr lang="en-US" sz="3200" dirty="0"/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1752600" y="11430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133600" y="11430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133600" y="15240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752600" y="15240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514600" y="11430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514600" y="15240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895600" y="15240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752600" y="762000"/>
            <a:ext cx="5317080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22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58026"/>
              <a:ext cx="2209800" cy="2704374"/>
              <a:chOff x="5791200" y="1829526"/>
              <a:chExt cx="2209800" cy="2704374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50934" y="1829526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7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265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purple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62498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474629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</a:t>
                </a:r>
                <a:r>
                  <a:rPr lang="en-US" sz="3200" dirty="0" smtClean="0"/>
                  <a:t> 6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2400" dirty="0" smtClean="0"/>
                  <a:t> </a:t>
                </a:r>
                <a:r>
                  <a:rPr lang="en-US" sz="3200" dirty="0" smtClean="0"/>
                  <a:t>5</a:t>
                </a:r>
                <a:endParaRPr lang="en-US" sz="3200" dirty="0"/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6002215" y="1295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400800" y="1295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00800" y="1676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019800" y="1676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054454" y="533400"/>
            <a:ext cx="487752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58026"/>
              <a:ext cx="2209800" cy="2704374"/>
              <a:chOff x="5791200" y="1829526"/>
              <a:chExt cx="2209800" cy="2704374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50934" y="1829526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3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265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purple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62498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457747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</a:t>
                </a:r>
                <a:r>
                  <a:rPr lang="en-US" sz="3200" dirty="0" smtClean="0"/>
                  <a:t> 3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2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2132877" y="685800"/>
            <a:ext cx="487752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2</a:t>
            </a:r>
          </a:p>
          <a:p>
            <a:pPr algn="ctr"/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23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957396" y="3126921"/>
            <a:ext cx="2662604" cy="2441121"/>
          </a:xfrm>
          <a:prstGeom prst="rect">
            <a:avLst/>
          </a:prstGeom>
          <a:solidFill>
            <a:srgbClr val="66006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600200" y="3126921"/>
            <a:ext cx="2662604" cy="24411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381000"/>
            <a:ext cx="2662604" cy="2441121"/>
          </a:xfrm>
          <a:prstGeom prst="rect">
            <a:avLst/>
          </a:prstGeom>
          <a:solidFill>
            <a:srgbClr val="4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57396" y="381000"/>
            <a:ext cx="2662604" cy="24411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0"/>
          <p:cNvGrpSpPr/>
          <p:nvPr/>
        </p:nvGrpSpPr>
        <p:grpSpPr>
          <a:xfrm>
            <a:off x="2873619" y="990601"/>
            <a:ext cx="3357196" cy="3715430"/>
            <a:chOff x="5791200" y="1866412"/>
            <a:chExt cx="2209800" cy="2667488"/>
          </a:xfrm>
        </p:grpSpPr>
        <p:sp>
          <p:nvSpPr>
            <p:cNvPr id="8" name="Block Arc 7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0777" y="1866412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9</a:t>
              </a:r>
              <a:endParaRPr lang="en-US" sz="3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94792" y="476854"/>
            <a:ext cx="11949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green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21402" y="476854"/>
            <a:ext cx="9284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pink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1867529" y="4857751"/>
            <a:ext cx="13175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yellow</a:t>
            </a:r>
            <a:endParaRPr lang="en-US" sz="3200" dirty="0"/>
          </a:p>
        </p:txBody>
      </p:sp>
      <p:grpSp>
        <p:nvGrpSpPr>
          <p:cNvPr id="3" name="Group 21"/>
          <p:cNvGrpSpPr/>
          <p:nvPr/>
        </p:nvGrpSpPr>
        <p:grpSpPr>
          <a:xfrm>
            <a:off x="2526323" y="1707696"/>
            <a:ext cx="4051788" cy="3077936"/>
            <a:chOff x="3200400" y="1809750"/>
            <a:chExt cx="2667000" cy="2209800"/>
          </a:xfrm>
        </p:grpSpPr>
        <p:sp>
          <p:nvSpPr>
            <p:cNvPr id="16" name="Block Arc 15"/>
            <p:cNvSpPr/>
            <p:nvPr/>
          </p:nvSpPr>
          <p:spPr>
            <a:xfrm rot="5400000">
              <a:off x="3429000" y="1581150"/>
              <a:ext cx="2209800" cy="2667000"/>
            </a:xfrm>
            <a:prstGeom prst="blockArc">
              <a:avLst>
                <a:gd name="adj1" fmla="val 14353898"/>
                <a:gd name="adj2" fmla="val 17622286"/>
                <a:gd name="adj3" fmla="val 1930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99276" y="2590800"/>
              <a:ext cx="399186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 </a:t>
              </a:r>
              <a:r>
                <a:rPr lang="en-US" sz="3200" dirty="0" smtClean="0"/>
                <a:t> 5</a:t>
              </a:r>
              <a:endParaRPr lang="en-US" sz="3200" dirty="0"/>
            </a:p>
          </p:txBody>
        </p:sp>
      </p:grpSp>
      <p:grpSp>
        <p:nvGrpSpPr>
          <p:cNvPr id="6" name="Group 29"/>
          <p:cNvGrpSpPr/>
          <p:nvPr/>
        </p:nvGrpSpPr>
        <p:grpSpPr>
          <a:xfrm>
            <a:off x="2468440" y="1654630"/>
            <a:ext cx="4109671" cy="3077936"/>
            <a:chOff x="3162300" y="1771651"/>
            <a:chExt cx="2705100" cy="2209800"/>
          </a:xfrm>
        </p:grpSpPr>
        <p:grpSp>
          <p:nvGrpSpPr>
            <p:cNvPr id="7" name="Group 11"/>
            <p:cNvGrpSpPr/>
            <p:nvPr/>
          </p:nvGrpSpPr>
          <p:grpSpPr>
            <a:xfrm rot="16200000">
              <a:off x="3409950" y="1524001"/>
              <a:ext cx="2209800" cy="2705100"/>
              <a:chOff x="5791200" y="1828800"/>
              <a:chExt cx="2209800" cy="2705100"/>
            </a:xfrm>
          </p:grpSpPr>
          <p:sp>
            <p:nvSpPr>
              <p:cNvPr id="13" name="Block Arc 12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536765"/>
                  <a:gd name="adj2" fmla="val 17831474"/>
                  <a:gd name="adj3" fmla="val 20564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29400" y="1828800"/>
                <a:ext cx="609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200400" y="2590800"/>
              <a:ext cx="5334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13</a:t>
              </a:r>
              <a:endParaRPr lang="en-US" sz="3200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867529" y="685800"/>
            <a:ext cx="515417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9" name="Group 10"/>
          <p:cNvGrpSpPr/>
          <p:nvPr/>
        </p:nvGrpSpPr>
        <p:grpSpPr>
          <a:xfrm rot="10800000">
            <a:off x="3026019" y="1143000"/>
            <a:ext cx="3357196" cy="3714750"/>
            <a:chOff x="5791200" y="1866900"/>
            <a:chExt cx="2209800" cy="2667000"/>
          </a:xfrm>
        </p:grpSpPr>
        <p:sp>
          <p:nvSpPr>
            <p:cNvPr id="26" name="Block Arc 25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6531980" y="1980461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9</a:t>
              </a:r>
              <a:endParaRPr lang="en-US" sz="32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230815" y="4841527"/>
            <a:ext cx="13105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purple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59175" y="10668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059175" y="762001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7086600" y="14478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mtClean="0"/>
              <a:t>24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40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8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786555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green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611138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pink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80903" y="4324307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10768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13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11</a:t>
                </a:r>
                <a:endParaRPr lang="en-US" sz="3200" dirty="0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1929190" y="609600"/>
            <a:ext cx="4852610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>
              <a:buAutoNum type="arabicPlain" startAt="3"/>
            </a:pP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5</a:t>
            </a: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58026"/>
              <a:ext cx="2209800" cy="2704374"/>
              <a:chOff x="5791200" y="1829526"/>
              <a:chExt cx="2209800" cy="2704374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50934" y="1829526"/>
                <a:ext cx="609600" cy="331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9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265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purple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624987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454186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 7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8</a:t>
                </a:r>
                <a:endParaRPr lang="en-US" sz="3200" dirty="0"/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6002215" y="1286589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400800" y="1295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019800" y="1676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400800" y="1676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209800" y="533400"/>
            <a:ext cx="487752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5        4</a:t>
            </a:r>
          </a:p>
          <a:p>
            <a:pPr algn="ctr"/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957396" y="3126921"/>
            <a:ext cx="2662604" cy="2441121"/>
          </a:xfrm>
          <a:prstGeom prst="rect">
            <a:avLst/>
          </a:prstGeom>
          <a:solidFill>
            <a:srgbClr val="660066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600200" y="3126921"/>
            <a:ext cx="2662604" cy="244112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00200" y="381000"/>
            <a:ext cx="2662604" cy="2441121"/>
          </a:xfrm>
          <a:prstGeom prst="rect">
            <a:avLst/>
          </a:prstGeom>
          <a:solidFill>
            <a:srgbClr val="4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57396" y="381000"/>
            <a:ext cx="2662604" cy="244112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0"/>
          <p:cNvGrpSpPr/>
          <p:nvPr/>
        </p:nvGrpSpPr>
        <p:grpSpPr>
          <a:xfrm>
            <a:off x="2873619" y="990601"/>
            <a:ext cx="3357196" cy="3715430"/>
            <a:chOff x="5791200" y="1866412"/>
            <a:chExt cx="2209800" cy="2667488"/>
          </a:xfrm>
        </p:grpSpPr>
        <p:sp>
          <p:nvSpPr>
            <p:cNvPr id="8" name="Block Arc 7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00777" y="1866412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7</a:t>
              </a:r>
              <a:endParaRPr lang="en-US" sz="32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294792" y="476854"/>
            <a:ext cx="11949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green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21402" y="476854"/>
            <a:ext cx="9284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pink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1867529" y="4857751"/>
            <a:ext cx="13175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yellow</a:t>
            </a:r>
            <a:endParaRPr lang="en-US" sz="3200" dirty="0"/>
          </a:p>
        </p:txBody>
      </p:sp>
      <p:grpSp>
        <p:nvGrpSpPr>
          <p:cNvPr id="3" name="Group 21"/>
          <p:cNvGrpSpPr/>
          <p:nvPr/>
        </p:nvGrpSpPr>
        <p:grpSpPr>
          <a:xfrm>
            <a:off x="2526323" y="1707696"/>
            <a:ext cx="4051788" cy="3077936"/>
            <a:chOff x="3200400" y="1809750"/>
            <a:chExt cx="2667000" cy="2209800"/>
          </a:xfrm>
        </p:grpSpPr>
        <p:sp>
          <p:nvSpPr>
            <p:cNvPr id="16" name="Block Arc 15"/>
            <p:cNvSpPr/>
            <p:nvPr/>
          </p:nvSpPr>
          <p:spPr>
            <a:xfrm rot="5400000">
              <a:off x="3429000" y="1581150"/>
              <a:ext cx="2209800" cy="2667000"/>
            </a:xfrm>
            <a:prstGeom prst="blockArc">
              <a:avLst>
                <a:gd name="adj1" fmla="val 14353898"/>
                <a:gd name="adj2" fmla="val 17622286"/>
                <a:gd name="adj3" fmla="val 19309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99276" y="2590800"/>
              <a:ext cx="416069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  </a:t>
              </a:r>
              <a:r>
                <a:rPr lang="en-US" sz="3200" dirty="0" smtClean="0"/>
                <a:t> 9</a:t>
              </a:r>
              <a:endParaRPr lang="en-US" sz="3200" dirty="0"/>
            </a:p>
          </p:txBody>
        </p:sp>
      </p:grpSp>
      <p:grpSp>
        <p:nvGrpSpPr>
          <p:cNvPr id="6" name="Group 29"/>
          <p:cNvGrpSpPr/>
          <p:nvPr/>
        </p:nvGrpSpPr>
        <p:grpSpPr>
          <a:xfrm>
            <a:off x="2468440" y="1654630"/>
            <a:ext cx="4109671" cy="3077936"/>
            <a:chOff x="3162300" y="1771651"/>
            <a:chExt cx="2705100" cy="2209800"/>
          </a:xfrm>
        </p:grpSpPr>
        <p:grpSp>
          <p:nvGrpSpPr>
            <p:cNvPr id="7" name="Group 11"/>
            <p:cNvGrpSpPr/>
            <p:nvPr/>
          </p:nvGrpSpPr>
          <p:grpSpPr>
            <a:xfrm rot="16200000">
              <a:off x="3409950" y="1524001"/>
              <a:ext cx="2209800" cy="2705100"/>
              <a:chOff x="5791200" y="1828800"/>
              <a:chExt cx="2209800" cy="2705100"/>
            </a:xfrm>
          </p:grpSpPr>
          <p:sp>
            <p:nvSpPr>
              <p:cNvPr id="13" name="Block Arc 12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536765"/>
                  <a:gd name="adj2" fmla="val 17831474"/>
                  <a:gd name="adj3" fmla="val 20564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629400" y="1828800"/>
                <a:ext cx="609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200400" y="2590800"/>
              <a:ext cx="5334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9</a:t>
              </a:r>
              <a:endParaRPr lang="en-US" sz="3200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1981200" y="533400"/>
            <a:ext cx="5154175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4              7 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9" name="Group 10"/>
          <p:cNvGrpSpPr/>
          <p:nvPr/>
        </p:nvGrpSpPr>
        <p:grpSpPr>
          <a:xfrm rot="10800000">
            <a:off x="3026019" y="1143000"/>
            <a:ext cx="3357196" cy="3714750"/>
            <a:chOff x="5791200" y="1866900"/>
            <a:chExt cx="2209800" cy="2667000"/>
          </a:xfrm>
        </p:grpSpPr>
        <p:sp>
          <p:nvSpPr>
            <p:cNvPr id="26" name="Block Arc 25"/>
            <p:cNvSpPr/>
            <p:nvPr/>
          </p:nvSpPr>
          <p:spPr>
            <a:xfrm>
              <a:off x="5791200" y="1866900"/>
              <a:ext cx="2209800" cy="2667000"/>
            </a:xfrm>
            <a:prstGeom prst="blockArc">
              <a:avLst>
                <a:gd name="adj1" fmla="val 14409403"/>
                <a:gd name="adj2" fmla="val 17951689"/>
                <a:gd name="adj3" fmla="val 1992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3200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0800000">
              <a:off x="6531980" y="1980461"/>
              <a:ext cx="609600" cy="419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</a:t>
              </a:r>
              <a:r>
                <a:rPr lang="en-US" sz="3200" dirty="0" smtClean="0"/>
                <a:t>11</a:t>
              </a:r>
              <a:endParaRPr lang="en-US" sz="3200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230815" y="4841527"/>
            <a:ext cx="13105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purple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002215" y="1143000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002215" y="1707696"/>
            <a:ext cx="228600" cy="228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4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676400"/>
            <a:ext cx="655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Group 2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505200"/>
            <a:ext cx="3962400" cy="2971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t="22826"/>
          <a:stretch>
            <a:fillRect/>
          </a:stretch>
        </p:blipFill>
        <p:spPr>
          <a:xfrm>
            <a:off x="1219200" y="228600"/>
            <a:ext cx="7010400" cy="15457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3517900"/>
            <a:ext cx="2446455" cy="2730500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40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7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786555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green</a:t>
              </a:r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611138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pink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80903" y="4324307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10768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  </a:t>
                </a:r>
                <a:r>
                  <a:rPr lang="en-US" sz="3200" dirty="0" smtClean="0"/>
                  <a:t> 13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 </a:t>
                </a:r>
                <a:r>
                  <a:rPr lang="en-US" sz="3200" dirty="0" smtClean="0"/>
                  <a:t>12</a:t>
                </a:r>
                <a:endParaRPr lang="en-US" sz="3200" dirty="0"/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1991821" y="1286589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438400" y="1295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209800" y="17526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905000" y="609600"/>
            <a:ext cx="4942379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1371600" indent="-1371600" algn="ctr">
              <a:buAutoNum type="arabicPlain" startAt="3"/>
            </a:pPr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4</a:t>
            </a:r>
          </a:p>
          <a:p>
            <a:pPr marL="1371600" indent="-1371600" algn="ctr"/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5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0"/>
          <p:cNvGrpSpPr/>
          <p:nvPr/>
        </p:nvGrpSpPr>
        <p:grpSpPr>
          <a:xfrm>
            <a:off x="1600200" y="381000"/>
            <a:ext cx="6019800" cy="5943600"/>
            <a:chOff x="2590800" y="857250"/>
            <a:chExt cx="3962400" cy="4267200"/>
          </a:xfrm>
        </p:grpSpPr>
        <p:sp>
          <p:nvSpPr>
            <p:cNvPr id="4" name="Rectangle 3"/>
            <p:cNvSpPr/>
            <p:nvPr/>
          </p:nvSpPr>
          <p:spPr>
            <a:xfrm>
              <a:off x="2590800" y="857250"/>
              <a:ext cx="1752600" cy="1752600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800600" y="857250"/>
              <a:ext cx="1752600" cy="1752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90800" y="3067050"/>
              <a:ext cx="3962400" cy="2057400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0"/>
            <p:cNvGrpSpPr/>
            <p:nvPr/>
          </p:nvGrpSpPr>
          <p:grpSpPr>
            <a:xfrm>
              <a:off x="3429000" y="1294912"/>
              <a:ext cx="2209800" cy="2667488"/>
              <a:chOff x="5791200" y="1866412"/>
              <a:chExt cx="2209800" cy="2667488"/>
            </a:xfrm>
          </p:grpSpPr>
          <p:sp>
            <p:nvSpPr>
              <p:cNvPr id="8" name="Block Arc 7"/>
              <p:cNvSpPr/>
              <p:nvPr/>
            </p:nvSpPr>
            <p:spPr>
              <a:xfrm>
                <a:off x="5791200" y="1866900"/>
                <a:ext cx="2209800" cy="2667000"/>
              </a:xfrm>
              <a:prstGeom prst="blockArc">
                <a:avLst>
                  <a:gd name="adj1" fmla="val 14409403"/>
                  <a:gd name="adj2" fmla="val 17951689"/>
                  <a:gd name="adj3" fmla="val 1992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00777" y="1866412"/>
                <a:ext cx="6096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16</a:t>
                </a:r>
                <a:endParaRPr lang="en-US" sz="3200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048000" y="926068"/>
              <a:ext cx="616809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blue</a:t>
              </a:r>
              <a:endParaRPr lang="en-US" sz="3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37667" y="926068"/>
              <a:ext cx="8672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yellow</a:t>
              </a:r>
              <a:endParaRPr lang="en-US" sz="3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67200" y="3143252"/>
              <a:ext cx="931373" cy="419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orange</a:t>
              </a:r>
              <a:endParaRPr lang="en-US" sz="3200" dirty="0"/>
            </a:p>
          </p:txBody>
        </p:sp>
        <p:grpSp>
          <p:nvGrpSpPr>
            <p:cNvPr id="7" name="Group 21"/>
            <p:cNvGrpSpPr/>
            <p:nvPr/>
          </p:nvGrpSpPr>
          <p:grpSpPr>
            <a:xfrm>
              <a:off x="3200400" y="1809750"/>
              <a:ext cx="2667000" cy="2209800"/>
              <a:chOff x="3200400" y="1809750"/>
              <a:chExt cx="2667000" cy="2209800"/>
            </a:xfrm>
          </p:grpSpPr>
          <p:sp>
            <p:nvSpPr>
              <p:cNvPr id="16" name="Block Arc 15"/>
              <p:cNvSpPr/>
              <p:nvPr/>
            </p:nvSpPr>
            <p:spPr>
              <a:xfrm rot="5400000">
                <a:off x="3429000" y="1581150"/>
                <a:ext cx="2209800" cy="2667000"/>
              </a:xfrm>
              <a:prstGeom prst="blockArc">
                <a:avLst>
                  <a:gd name="adj1" fmla="val 14353898"/>
                  <a:gd name="adj2" fmla="val 17622286"/>
                  <a:gd name="adj3" fmla="val 19309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299276" y="2590800"/>
                <a:ext cx="516439" cy="419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   21</a:t>
                </a:r>
                <a:endParaRPr lang="en-US" sz="3200" dirty="0"/>
              </a:p>
            </p:txBody>
          </p:sp>
        </p:grpSp>
        <p:grpSp>
          <p:nvGrpSpPr>
            <p:cNvPr id="9" name="Group 29"/>
            <p:cNvGrpSpPr/>
            <p:nvPr/>
          </p:nvGrpSpPr>
          <p:grpSpPr>
            <a:xfrm>
              <a:off x="3162300" y="1771651"/>
              <a:ext cx="2705100" cy="2209800"/>
              <a:chOff x="3162300" y="1771651"/>
              <a:chExt cx="2705100" cy="2209800"/>
            </a:xfrm>
          </p:grpSpPr>
          <p:grpSp>
            <p:nvGrpSpPr>
              <p:cNvPr id="11" name="Group 11"/>
              <p:cNvGrpSpPr/>
              <p:nvPr/>
            </p:nvGrpSpPr>
            <p:grpSpPr>
              <a:xfrm rot="16200000">
                <a:off x="3409950" y="1524001"/>
                <a:ext cx="2209800" cy="2705100"/>
                <a:chOff x="5791200" y="1828800"/>
                <a:chExt cx="2209800" cy="2705100"/>
              </a:xfrm>
            </p:grpSpPr>
            <p:sp>
              <p:nvSpPr>
                <p:cNvPr id="13" name="Block Arc 12"/>
                <p:cNvSpPr/>
                <p:nvPr/>
              </p:nvSpPr>
              <p:spPr>
                <a:xfrm>
                  <a:off x="5791200" y="1866900"/>
                  <a:ext cx="2209800" cy="2667000"/>
                </a:xfrm>
                <a:prstGeom prst="blockArc">
                  <a:avLst>
                    <a:gd name="adj1" fmla="val 14536765"/>
                    <a:gd name="adj2" fmla="val 17831474"/>
                    <a:gd name="adj3" fmla="val 20564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en-US" sz="3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629400" y="1828800"/>
                  <a:ext cx="6096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24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3200400" y="2590800"/>
                <a:ext cx="533400" cy="419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/>
                  <a:t> 15</a:t>
                </a:r>
                <a:endParaRPr lang="en-US" sz="3200" dirty="0"/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1991821" y="1286589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362200" y="1295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743200" y="1295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144221" y="1676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590800" y="1676400"/>
            <a:ext cx="228600" cy="22860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991821" y="609600"/>
            <a:ext cx="533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371600" indent="-1371600" algn="ctr"/>
            <a:r>
              <a:rPr lang="en-US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5           </a:t>
            </a:r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en-US" sz="96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>
              <a:buAutoNum type="arabicPlain" startAt="3"/>
            </a:pPr>
            <a:endParaRPr lang="en-US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1371600" indent="-1371600" algn="ctr"/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en-US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82000" y="210234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6</a:t>
            </a:r>
            <a:endParaRPr lang="en-US" sz="3600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2130</TotalTime>
  <Words>360</Words>
  <Application>Microsoft Macintosh PowerPoint</Application>
  <PresentationFormat>On-screen Show (4:3)</PresentationFormat>
  <Paragraphs>261</Paragraphs>
  <Slides>31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Tradition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Company>School District of Nekoosa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installernsd</dc:creator>
  <cp:lastModifiedBy>installernsd</cp:lastModifiedBy>
  <cp:revision>33</cp:revision>
  <dcterms:created xsi:type="dcterms:W3CDTF">2010-01-28T16:34:32Z</dcterms:created>
  <dcterms:modified xsi:type="dcterms:W3CDTF">2010-01-29T14:07:51Z</dcterms:modified>
</cp:coreProperties>
</file>